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hyperlink" Target="mailto:areyourim@yonsei.ac.kr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이유림_pro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이유림_profile</a:t>
            </a:r>
          </a:p>
        </p:txBody>
      </p:sp>
      <p:grpSp>
        <p:nvGrpSpPr>
          <p:cNvPr id="155" name="그룹"/>
          <p:cNvGrpSpPr/>
          <p:nvPr/>
        </p:nvGrpSpPr>
        <p:grpSpPr>
          <a:xfrm>
            <a:off x="15255820" y="3025939"/>
            <a:ext cx="8240907" cy="3554025"/>
            <a:chOff x="0" y="0"/>
            <a:chExt cx="8240905" cy="3554023"/>
          </a:xfrm>
        </p:grpSpPr>
        <p:pic>
          <p:nvPicPr>
            <p:cNvPr id="152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70816" y="854395"/>
              <a:ext cx="5638193" cy="121956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0" dist="23703" dir="5400000">
                <a:srgbClr val="5E5E5E">
                  <a:alpha val="85433"/>
                </a:srgbClr>
              </a:outerShdw>
            </a:effectLst>
          </p:spPr>
        </p:pic>
        <p:sp>
          <p:nvSpPr>
            <p:cNvPr id="153" name="Skills"/>
            <p:cNvSpPr txBox="1"/>
            <p:nvPr/>
          </p:nvSpPr>
          <p:spPr>
            <a:xfrm>
              <a:off x="0" y="0"/>
              <a:ext cx="8240906" cy="70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l" defTabSz="457200">
                <a:defRPr sz="2300">
                  <a:solidFill>
                    <a:srgbClr val="2D2D2D"/>
                  </a:solidFill>
                  <a:latin typeface="Noto Sans CJK KR Bold"/>
                  <a:ea typeface="Noto Sans CJK KR Bold"/>
                  <a:cs typeface="Noto Sans CJK KR Bold"/>
                  <a:sym typeface="Noto Sans CJK KR Bold"/>
                </a:defRPr>
              </a:lvl1pPr>
            </a:lstStyle>
            <a:p>
              <a:pPr/>
              <a:r>
                <a:t>Skills</a:t>
              </a:r>
            </a:p>
          </p:txBody>
        </p:sp>
        <p:sp>
          <p:nvSpPr>
            <p:cNvPr id="154" name="Keynote"/>
            <p:cNvSpPr txBox="1"/>
            <p:nvPr/>
          </p:nvSpPr>
          <p:spPr>
            <a:xfrm>
              <a:off x="157741" y="2388988"/>
              <a:ext cx="6163036" cy="116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228600" indent="-228600" algn="l" defTabSz="584200">
                <a:buSzPct val="123000"/>
                <a:buChar char="+"/>
                <a:defRPr sz="2300">
                  <a:solidFill>
                    <a:srgbClr val="2D2D2D"/>
                  </a:solidFill>
                  <a:latin typeface="Noto Sans CJK KR Light"/>
                  <a:ea typeface="Noto Sans CJK KR Light"/>
                  <a:cs typeface="Noto Sans CJK KR Light"/>
                  <a:sym typeface="Noto Sans CJK KR Light"/>
                </a:defRPr>
              </a:lvl1pPr>
            </a:lstStyle>
            <a:p>
              <a:pPr/>
              <a:r>
                <a:t>Keynote</a:t>
              </a:r>
            </a:p>
          </p:txBody>
        </p:sp>
      </p:grpSp>
      <p:sp>
        <p:nvSpPr>
          <p:cNvPr id="156" name="Experiences…"/>
          <p:cNvSpPr txBox="1"/>
          <p:nvPr/>
        </p:nvSpPr>
        <p:spPr>
          <a:xfrm>
            <a:off x="15244976" y="7045315"/>
            <a:ext cx="7204304" cy="61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t>Experiences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2019. 06 - 2019. 12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2019 SK Creative Challenge 프로그램 이수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(SK 경영 경제연구소장, HCI 학회)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2020. 08 - 2020. 11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디지털사회혁신 전문가 양성 과정 수료 및 수상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(과학정보통신부, 한국 정보화진흥원 주최)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2020. 11 - 2021. 08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대웅제약 마케팅 본부 소속 인턴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2021. 09 - 2022.02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대웅그룹 엠서클 서비스 기획 파트 사원</a:t>
            </a:r>
          </a:p>
        </p:txBody>
      </p:sp>
      <p:pic>
        <p:nvPicPr>
          <p:cNvPr id="157" name="Leeyurim.jpg" descr="Leeyuri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166" y="2863137"/>
            <a:ext cx="4808740" cy="62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여 / 27세…"/>
          <p:cNvSpPr txBox="1"/>
          <p:nvPr/>
        </p:nvSpPr>
        <p:spPr>
          <a:xfrm>
            <a:off x="1631168" y="9619696"/>
            <a:ext cx="4808741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t>여 / 27세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areyourim@yonsei.ac.kr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-학사 / 홍보미디어 학과 졸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-석사 / 커뮤니케이션 디자인학과 졸</a:t>
            </a:r>
          </a:p>
        </p:txBody>
      </p:sp>
      <p:sp>
        <p:nvSpPr>
          <p:cNvPr id="159" name="수업에서 원하는 바…"/>
          <p:cNvSpPr txBox="1"/>
          <p:nvPr/>
        </p:nvSpPr>
        <p:spPr>
          <a:xfrm>
            <a:off x="6962947" y="9619696"/>
            <a:ext cx="4808740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r>
              <a:t>수업에서 원하는 바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areyourim@yonsei.ac.kr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-학사 / 홍보미디어 학과 졸</a:t>
            </a:r>
          </a:p>
          <a:p>
            <a:pPr algn="l" defTabSz="584200">
              <a:defRPr sz="2300">
                <a:solidFill>
                  <a:srgbClr val="2D2D2D"/>
                </a:solidFill>
                <a:latin typeface="Noto Sans CJK KR Light"/>
                <a:ea typeface="Noto Sans CJK KR Light"/>
                <a:cs typeface="Noto Sans CJK KR Light"/>
                <a:sym typeface="Noto Sans CJK KR Light"/>
              </a:defRPr>
            </a:pPr>
            <a:r>
              <a:t>-석사 / 커뮤니케이션 디자인학과 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장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장비</a:t>
            </a:r>
          </a:p>
        </p:txBody>
      </p:sp>
      <p:pic>
        <p:nvPicPr>
          <p:cNvPr id="162" name="iphone-13-product-red-select-2021.png" descr="iphone-13-product-red-select-20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4643" y="1442378"/>
            <a:ext cx="7491000" cy="886169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아이폰 13 미니"/>
          <p:cNvSpPr txBox="1"/>
          <p:nvPr/>
        </p:nvSpPr>
        <p:spPr>
          <a:xfrm>
            <a:off x="10517466" y="9975148"/>
            <a:ext cx="32453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pPr/>
            <a:r>
              <a:t>아이폰 13 미니</a:t>
            </a:r>
          </a:p>
        </p:txBody>
      </p:sp>
      <p:pic>
        <p:nvPicPr>
          <p:cNvPr id="164" name="스크린샷 2022-08-22 오후 12.16.11.png" descr="스크린샷 2022-08-22 오후 12.16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2647" y="3441014"/>
            <a:ext cx="65659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맥북 에어"/>
          <p:cNvSpPr txBox="1"/>
          <p:nvPr/>
        </p:nvSpPr>
        <p:spPr>
          <a:xfrm>
            <a:off x="2992920" y="9975148"/>
            <a:ext cx="32453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pPr/>
            <a:r>
              <a:t>맥북 에어</a:t>
            </a:r>
          </a:p>
        </p:txBody>
      </p:sp>
      <p:sp>
        <p:nvSpPr>
          <p:cNvPr id="166" name="아이패드 에어 4"/>
          <p:cNvSpPr txBox="1"/>
          <p:nvPr/>
        </p:nvSpPr>
        <p:spPr>
          <a:xfrm>
            <a:off x="18917166" y="9975148"/>
            <a:ext cx="32453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pPr/>
            <a:r>
              <a:t>아이패드 에어 4</a:t>
            </a:r>
          </a:p>
        </p:txBody>
      </p:sp>
      <p:pic>
        <p:nvPicPr>
          <p:cNvPr id="167" name="7548504732_l.png" descr="7548504732_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19740" y="3967108"/>
            <a:ext cx="6066146" cy="6066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취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취미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291" y="3253458"/>
            <a:ext cx="9118601" cy="855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0709" y="3298871"/>
            <a:ext cx="10537313" cy="855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필라테스"/>
          <p:cNvSpPr txBox="1"/>
          <p:nvPr/>
        </p:nvSpPr>
        <p:spPr>
          <a:xfrm>
            <a:off x="1464477" y="12250040"/>
            <a:ext cx="32453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pPr/>
            <a:r>
              <a:t>필라테스</a:t>
            </a:r>
          </a:p>
        </p:txBody>
      </p:sp>
      <p:sp>
        <p:nvSpPr>
          <p:cNvPr id="173" name="사진 찍기 / 필름 카메라, 폴라로이드 고"/>
          <p:cNvSpPr txBox="1"/>
          <p:nvPr/>
        </p:nvSpPr>
        <p:spPr>
          <a:xfrm>
            <a:off x="11630401" y="12250040"/>
            <a:ext cx="508806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584200">
              <a:defRPr sz="2300">
                <a:solidFill>
                  <a:srgbClr val="2D2D2D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pPr/>
            <a:r>
              <a:t>사진 찍기 / 필름 카메라, 폴라로이드 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좋아하는 컨텐츠/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좋아하는 컨텐츠/짤</a:t>
            </a:r>
          </a:p>
        </p:txBody>
      </p:sp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36" y="3293628"/>
            <a:ext cx="6812531" cy="8950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그룹"/>
          <p:cNvGrpSpPr/>
          <p:nvPr/>
        </p:nvGrpSpPr>
        <p:grpSpPr>
          <a:xfrm>
            <a:off x="8301889" y="3293628"/>
            <a:ext cx="7780223" cy="8950419"/>
            <a:chOff x="0" y="0"/>
            <a:chExt cx="7780222" cy="8950418"/>
          </a:xfrm>
        </p:grpSpPr>
        <p:pic>
          <p:nvPicPr>
            <p:cNvPr id="17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780223" cy="8950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직사각형"/>
            <p:cNvSpPr/>
            <p:nvPr/>
          </p:nvSpPr>
          <p:spPr>
            <a:xfrm>
              <a:off x="2782857" y="8582955"/>
              <a:ext cx="562447" cy="33987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0" r="10773" b="0"/>
          <a:stretch>
            <a:fillRect/>
          </a:stretch>
        </p:blipFill>
        <p:spPr>
          <a:xfrm>
            <a:off x="16472659" y="3078979"/>
            <a:ext cx="7365624" cy="669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직사각형"/>
          <p:cNvSpPr/>
          <p:nvPr/>
        </p:nvSpPr>
        <p:spPr>
          <a:xfrm>
            <a:off x="18651956" y="3438691"/>
            <a:ext cx="562447" cy="3398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